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EE34-D620-4B6F-822B-AEB0A3106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9478C12-CBDF-4BA5-8D2B-8169CD49BF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 advClick="0" advTm="10000">
    <p:pull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WAV"/><Relationship Id="rId13" Type="http://schemas.openxmlformats.org/officeDocument/2006/relationships/image" Target="../media/image2.jpeg"/><Relationship Id="rId3" Type="http://schemas.microsoft.com/office/2007/relationships/media" Target="../media/media2.WAV"/><Relationship Id="rId7" Type="http://schemas.microsoft.com/office/2007/relationships/media" Target="../media/media4.WAV"/><Relationship Id="rId12" Type="http://schemas.openxmlformats.org/officeDocument/2006/relationships/image" Target="../media/image1.wmf"/><Relationship Id="rId2" Type="http://schemas.openxmlformats.org/officeDocument/2006/relationships/audio" Target="../media/media1.WAV"/><Relationship Id="rId16" Type="http://schemas.openxmlformats.org/officeDocument/2006/relationships/image" Target="../media/image5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slideLayout" Target="../slideLayouts/slideLayout1.xml"/><Relationship Id="rId5" Type="http://schemas.microsoft.com/office/2007/relationships/media" Target="../media/media3.WAV"/><Relationship Id="rId15" Type="http://schemas.openxmlformats.org/officeDocument/2006/relationships/image" Target="../media/image4.wmf"/><Relationship Id="rId10" Type="http://schemas.openxmlformats.org/officeDocument/2006/relationships/audio" Target="../media/media5.WAV"/><Relationship Id="rId4" Type="http://schemas.openxmlformats.org/officeDocument/2006/relationships/audio" Target="../media/media2.WAV"/><Relationship Id="rId9" Type="http://schemas.microsoft.com/office/2007/relationships/media" Target="../media/media5.WAV"/><Relationship Id="rId1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Freeze </a:t>
            </a:r>
          </a:p>
        </p:txBody>
      </p:sp>
      <p:sp>
        <p:nvSpPr>
          <p:cNvPr id="204803" name="WordArt 3"/>
          <p:cNvSpPr>
            <a:spLocks noChangeArrowheads="1" noChangeShapeType="1" noTextEdit="1"/>
          </p:cNvSpPr>
          <p:nvPr/>
        </p:nvSpPr>
        <p:spPr bwMode="auto">
          <a:xfrm>
            <a:off x="3581400" y="1295400"/>
            <a:ext cx="190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s-I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Freeze = frjósa - </a:t>
            </a:r>
          </a:p>
        </p:txBody>
      </p:sp>
      <p:sp>
        <p:nvSpPr>
          <p:cNvPr id="204804" name="WordArt 4"/>
          <p:cNvSpPr>
            <a:spLocks noChangeArrowheads="1" noChangeShapeType="1" noTextEdit="1"/>
          </p:cNvSpPr>
          <p:nvPr/>
        </p:nvSpPr>
        <p:spPr bwMode="auto">
          <a:xfrm>
            <a:off x="3352800" y="4648200"/>
            <a:ext cx="3124200" cy="8318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is-I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He froze to death</a:t>
            </a:r>
          </a:p>
        </p:txBody>
      </p:sp>
      <p:pic>
        <p:nvPicPr>
          <p:cNvPr id="204805" name="Picture 5" descr="MCPE01613_0000[1]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05600" y="152400"/>
            <a:ext cx="1757363" cy="1811338"/>
          </a:xfrm>
          <a:prstGeom prst="rect">
            <a:avLst/>
          </a:prstGeom>
          <a:noFill/>
        </p:spPr>
      </p:pic>
      <p:pic>
        <p:nvPicPr>
          <p:cNvPr id="204806" name="Picture 6" descr="MPj0402099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304800"/>
            <a:ext cx="2338388" cy="1557338"/>
          </a:xfrm>
          <a:prstGeom prst="rect">
            <a:avLst/>
          </a:prstGeom>
          <a:noFill/>
        </p:spPr>
      </p:pic>
      <p:pic>
        <p:nvPicPr>
          <p:cNvPr id="204807" name="Picture 7" descr="MPj0406726000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24800" y="5638800"/>
            <a:ext cx="1066800" cy="1039813"/>
          </a:xfrm>
          <a:prstGeom prst="rect">
            <a:avLst/>
          </a:prstGeom>
          <a:noFill/>
        </p:spPr>
      </p:pic>
      <p:pic>
        <p:nvPicPr>
          <p:cNvPr id="204808" name="Picture 8" descr="MCj03664120000[1]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33400" y="5486400"/>
            <a:ext cx="723900" cy="917575"/>
          </a:xfrm>
          <a:prstGeom prst="rect">
            <a:avLst/>
          </a:prstGeom>
          <a:noFill/>
        </p:spPr>
      </p:pic>
      <p:sp>
        <p:nvSpPr>
          <p:cNvPr id="204809" name="WordArt 9"/>
          <p:cNvSpPr>
            <a:spLocks noChangeArrowheads="1" noChangeShapeType="1" noTextEdit="1"/>
          </p:cNvSpPr>
          <p:nvPr/>
        </p:nvSpPr>
        <p:spPr bwMode="auto">
          <a:xfrm>
            <a:off x="3810000" y="1981200"/>
            <a:ext cx="1371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s-I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Froze = Fraus</a:t>
            </a:r>
          </a:p>
        </p:txBody>
      </p:sp>
      <p:sp>
        <p:nvSpPr>
          <p:cNvPr id="204810" name="WordArt 10"/>
          <p:cNvSpPr>
            <a:spLocks noChangeArrowheads="1" noChangeShapeType="1" noTextEdit="1"/>
          </p:cNvSpPr>
          <p:nvPr/>
        </p:nvSpPr>
        <p:spPr bwMode="auto">
          <a:xfrm>
            <a:off x="2414588" y="2700338"/>
            <a:ext cx="431482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is-I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Frozen = Frosið</a:t>
            </a:r>
          </a:p>
        </p:txBody>
      </p:sp>
      <p:sp>
        <p:nvSpPr>
          <p:cNvPr id="204811" name="WordArt 11"/>
          <p:cNvSpPr>
            <a:spLocks noChangeArrowheads="1" noChangeShapeType="1" noTextEdit="1"/>
          </p:cNvSpPr>
          <p:nvPr/>
        </p:nvSpPr>
        <p:spPr bwMode="auto">
          <a:xfrm>
            <a:off x="2819400" y="5791200"/>
            <a:ext cx="3771900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is-I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Hann fraus til dauða </a:t>
            </a:r>
          </a:p>
        </p:txBody>
      </p:sp>
      <p:pic>
        <p:nvPicPr>
          <p:cNvPr id="204812" name="Picture 12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5486400" y="1371600"/>
            <a:ext cx="304800" cy="304800"/>
          </a:xfrm>
          <a:prstGeom prst="rect">
            <a:avLst/>
          </a:prstGeom>
          <a:noFill/>
        </p:spPr>
      </p:pic>
      <p:pic>
        <p:nvPicPr>
          <p:cNvPr id="204813" name="Picture 13">
            <a:hlinkClick r:id="" action="ppaction://media"/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5334000" y="2209800"/>
            <a:ext cx="304800" cy="304800"/>
          </a:xfrm>
          <a:prstGeom prst="rect">
            <a:avLst/>
          </a:prstGeom>
          <a:noFill/>
        </p:spPr>
      </p:pic>
      <p:pic>
        <p:nvPicPr>
          <p:cNvPr id="204814" name="Picture 14">
            <a:hlinkClick r:id="" action="ppaction://media"/>
          </p:cNvPr>
          <p:cNvPicPr>
            <a:picLocks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7086600" y="2895600"/>
            <a:ext cx="304800" cy="304800"/>
          </a:xfrm>
          <a:prstGeom prst="rect">
            <a:avLst/>
          </a:prstGeom>
          <a:noFill/>
        </p:spPr>
      </p:pic>
      <p:pic>
        <p:nvPicPr>
          <p:cNvPr id="204815" name="Picture 15">
            <a:hlinkClick r:id="" action="ppaction://media"/>
          </p:cNvPr>
          <p:cNvPicPr>
            <a:picLocks noChangeAspect="1" noChangeArrowheads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6629400" y="5715000"/>
            <a:ext cx="304800" cy="304800"/>
          </a:xfrm>
          <a:prstGeom prst="rect">
            <a:avLst/>
          </a:prstGeom>
          <a:noFill/>
        </p:spPr>
      </p:pic>
      <p:pic>
        <p:nvPicPr>
          <p:cNvPr id="204816" name="Picture 16">
            <a:hlinkClick r:id="" action="ppaction://media"/>
          </p:cNvPr>
          <p:cNvPicPr>
            <a:picLocks noChangeAspect="1" noChangeArrowheads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66294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458" fill="hold"/>
                                        <p:tgtEl>
                                          <p:spTgt spid="2048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3900" fill="hold"/>
                                        <p:tgtEl>
                                          <p:spTgt spid="2048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4597" fill="hold"/>
                                        <p:tgtEl>
                                          <p:spTgt spid="2048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6965" fill="hold"/>
                                        <p:tgtEl>
                                          <p:spTgt spid="2048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20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3204" fill="hold"/>
                                        <p:tgtEl>
                                          <p:spTgt spid="2048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" dur="20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12"/>
                </p:tgtEl>
              </p:cMediaNode>
            </p:audio>
            <p:audio>
              <p:cMediaNode showWhenStopped="0"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13"/>
                </p:tgtEl>
              </p:cMediaNode>
            </p:audio>
            <p:audio>
              <p:cMediaNode showWhenStopped="0"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14"/>
                </p:tgtEl>
              </p:cMediaNode>
            </p:audio>
            <p:audio>
              <p:cMediaNode showWhenStopped="0"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15"/>
                </p:tgtEl>
              </p:cMediaNode>
            </p:audio>
            <p:audio>
              <p:cMediaNode showWhenStopped="0"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16"/>
                </p:tgtEl>
              </p:cMediaNode>
            </p:audio>
          </p:childTnLst>
        </p:cTn>
      </p:par>
    </p:tnLst>
    <p:bldLst>
      <p:bldP spid="204803" grpId="0" animBg="1"/>
      <p:bldP spid="204803" grpId="1" animBg="1"/>
      <p:bldP spid="204804" grpId="0" animBg="1"/>
      <p:bldP spid="204804" grpId="1" animBg="1"/>
      <p:bldP spid="204809" grpId="0" animBg="1"/>
      <p:bldP spid="204809" grpId="1" animBg="1"/>
      <p:bldP spid="204810" grpId="0" animBg="1"/>
      <p:bldP spid="204810" grpId="1" animBg="1"/>
      <p:bldP spid="204811" grpId="0" animBg="1"/>
      <p:bldP spid="204811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450</TotalTime>
  <Words>19</Words>
  <Application>Microsoft Office PowerPoint</Application>
  <PresentationFormat>On-screen Show (4:3)</PresentationFormat>
  <Paragraphs>6</Paragraphs>
  <Slides>1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Freeze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SagnirC936Nytt</dc:title>
  <dc:creator>FS223112</dc:creator>
  <dc:description>Freeze </dc:description>
  <cp:lastModifiedBy>Þorbjörg Garðarsdóttir</cp:lastModifiedBy>
  <cp:revision>27</cp:revision>
  <dcterms:created xsi:type="dcterms:W3CDTF">2006-11-20T12:29:16Z</dcterms:created>
  <dcterms:modified xsi:type="dcterms:W3CDTF">2011-02-21T13:14:23Z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SagnirC936Nytt</vt:lpwstr>
  </property>
  <property fmtid="{D5CDD505-2E9C-101B-9397-08002B2CF9AE}" pid="3" name="SlideDescription">
    <vt:lpwstr>Freeze </vt:lpwstr>
  </property>
</Properties>
</file>