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0C94F-4368-443D-894F-A135CA60E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9478C12-CBDF-4BA5-8D2B-8169CD49BF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 advClick="0" advTm="10000">
    <p:pull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13" Type="http://schemas.openxmlformats.org/officeDocument/2006/relationships/slideLayout" Target="../slideLayouts/slideLayout1.xml"/><Relationship Id="rId3" Type="http://schemas.microsoft.com/office/2007/relationships/media" Target="../media/media2.WAV"/><Relationship Id="rId7" Type="http://schemas.microsoft.com/office/2007/relationships/media" Target="../media/media4.WAV"/><Relationship Id="rId12" Type="http://schemas.openxmlformats.org/officeDocument/2006/relationships/audio" Target="../media/media6.WAV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microsoft.com/office/2007/relationships/media" Target="../media/media6.WAV"/><Relationship Id="rId5" Type="http://schemas.microsoft.com/office/2007/relationships/media" Target="../media/media3.WAV"/><Relationship Id="rId15" Type="http://schemas.openxmlformats.org/officeDocument/2006/relationships/image" Target="../media/image2.png"/><Relationship Id="rId10" Type="http://schemas.openxmlformats.org/officeDocument/2006/relationships/audio" Target="../media/media5.WAV"/><Relationship Id="rId4" Type="http://schemas.openxmlformats.org/officeDocument/2006/relationships/audio" Target="../media/media2.WAV"/><Relationship Id="rId9" Type="http://schemas.microsoft.com/office/2007/relationships/media" Target="../media/media5.WAV"/><Relationship Id="rId1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WordArt 2"/>
          <p:cNvSpPr>
            <a:spLocks noChangeArrowheads="1" noChangeShapeType="1" noTextEdit="1"/>
          </p:cNvSpPr>
          <p:nvPr/>
        </p:nvSpPr>
        <p:spPr bwMode="auto">
          <a:xfrm>
            <a:off x="0" y="1196975"/>
            <a:ext cx="2695575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s-IS" sz="3600" i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Þau lykta illa</a:t>
            </a:r>
          </a:p>
        </p:txBody>
      </p:sp>
      <p:sp>
        <p:nvSpPr>
          <p:cNvPr id="202755" name="WordArt 3"/>
          <p:cNvSpPr>
            <a:spLocks noChangeArrowheads="1" noChangeShapeType="1" noTextEdit="1"/>
          </p:cNvSpPr>
          <p:nvPr/>
        </p:nvSpPr>
        <p:spPr bwMode="auto">
          <a:xfrm>
            <a:off x="0" y="2492375"/>
            <a:ext cx="2439988" cy="11160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s-IS" sz="3600" i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They Stink</a:t>
            </a:r>
          </a:p>
        </p:txBody>
      </p:sp>
      <p:sp>
        <p:nvSpPr>
          <p:cNvPr id="202756" name="WordArt 4"/>
          <p:cNvSpPr>
            <a:spLocks noChangeArrowheads="1" noChangeShapeType="1" noTextEdit="1"/>
          </p:cNvSpPr>
          <p:nvPr/>
        </p:nvSpPr>
        <p:spPr bwMode="auto">
          <a:xfrm>
            <a:off x="3851275" y="4941888"/>
            <a:ext cx="3384550" cy="11636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is-IS" sz="3600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Hann lyktaði illa</a:t>
            </a:r>
          </a:p>
        </p:txBody>
      </p:sp>
      <p:sp>
        <p:nvSpPr>
          <p:cNvPr id="202757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3132138" y="5773738"/>
            <a:ext cx="3438525" cy="108426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is-IS" sz="3600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He stank BAD</a:t>
            </a:r>
          </a:p>
        </p:txBody>
      </p:sp>
      <p:sp>
        <p:nvSpPr>
          <p:cNvPr id="202758" name="WordArt 6"/>
          <p:cNvSpPr>
            <a:spLocks noChangeArrowheads="1" noChangeShapeType="1" noTextEdit="1"/>
          </p:cNvSpPr>
          <p:nvPr/>
        </p:nvSpPr>
        <p:spPr bwMode="auto">
          <a:xfrm>
            <a:off x="3790950" y="333375"/>
            <a:ext cx="5353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is-IS" sz="3600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Hann hefur lyktað illa</a:t>
            </a:r>
          </a:p>
        </p:txBody>
      </p:sp>
      <p:sp>
        <p:nvSpPr>
          <p:cNvPr id="202759" name="WordArt 7"/>
          <p:cNvSpPr>
            <a:spLocks noChangeArrowheads="1" noChangeShapeType="1" noTextEdit="1"/>
          </p:cNvSpPr>
          <p:nvPr/>
        </p:nvSpPr>
        <p:spPr bwMode="auto">
          <a:xfrm>
            <a:off x="4932363" y="1125538"/>
            <a:ext cx="3506787" cy="769937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s-IS" sz="3600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He has stunk BAD</a:t>
            </a:r>
          </a:p>
        </p:txBody>
      </p:sp>
      <p:pic>
        <p:nvPicPr>
          <p:cNvPr id="202760" name="Picture 8" descr="MCj01406270000[1]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63938" y="2420938"/>
            <a:ext cx="2987675" cy="2379662"/>
          </a:xfrm>
          <a:prstGeom prst="rect">
            <a:avLst/>
          </a:prstGeom>
          <a:noFill/>
        </p:spPr>
      </p:pic>
      <p:pic>
        <p:nvPicPr>
          <p:cNvPr id="202761" name="Picture 9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2700338" y="1484313"/>
            <a:ext cx="304800" cy="304800"/>
          </a:xfrm>
          <a:prstGeom prst="rect">
            <a:avLst/>
          </a:prstGeom>
          <a:noFill/>
        </p:spPr>
      </p:pic>
      <p:pic>
        <p:nvPicPr>
          <p:cNvPr id="202762" name="Picture 10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2339975" y="2924175"/>
            <a:ext cx="304800" cy="304800"/>
          </a:xfrm>
          <a:prstGeom prst="rect">
            <a:avLst/>
          </a:prstGeom>
          <a:noFill/>
        </p:spPr>
      </p:pic>
      <p:pic>
        <p:nvPicPr>
          <p:cNvPr id="202763" name="Picture 11">
            <a:hlinkClick r:id="" action="ppaction://media"/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7308850" y="4941888"/>
            <a:ext cx="304800" cy="304800"/>
          </a:xfrm>
          <a:prstGeom prst="rect">
            <a:avLst/>
          </a:prstGeom>
          <a:noFill/>
        </p:spPr>
      </p:pic>
      <p:pic>
        <p:nvPicPr>
          <p:cNvPr id="202764" name="Picture 12">
            <a:hlinkClick r:id="" action="ppaction://media"/>
          </p:cNvPr>
          <p:cNvPicPr>
            <a:picLocks noChangeAspect="1" noChangeArrowheads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6588125" y="6308725"/>
            <a:ext cx="304800" cy="304800"/>
          </a:xfrm>
          <a:prstGeom prst="rect">
            <a:avLst/>
          </a:prstGeom>
          <a:noFill/>
        </p:spPr>
      </p:pic>
      <p:pic>
        <p:nvPicPr>
          <p:cNvPr id="202765" name="Picture 13">
            <a:hlinkClick r:id="" action="ppaction://media"/>
          </p:cNvPr>
          <p:cNvPicPr>
            <a:picLocks noChangeAspect="1" noChangeArrowheads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3708400" y="836613"/>
            <a:ext cx="304800" cy="304800"/>
          </a:xfrm>
          <a:prstGeom prst="rect">
            <a:avLst/>
          </a:prstGeom>
          <a:noFill/>
        </p:spPr>
      </p:pic>
      <p:pic>
        <p:nvPicPr>
          <p:cNvPr id="202766" name="Picture 14">
            <a:hlinkClick r:id="" action="ppaction://media"/>
          </p:cNvPr>
          <p:cNvPicPr>
            <a:picLocks noChangeAspect="1" noChangeArrowheads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8532813" y="177323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343" fill="hold"/>
                                        <p:tgtEl>
                                          <p:spTgt spid="2027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343" fill="hold"/>
                                        <p:tgtEl>
                                          <p:spTgt spid="2027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761" fill="hold"/>
                                        <p:tgtEl>
                                          <p:spTgt spid="2027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786" fill="hold"/>
                                        <p:tgtEl>
                                          <p:spTgt spid="2027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3343" fill="hold"/>
                                        <p:tgtEl>
                                          <p:spTgt spid="2027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43" fill="hold"/>
                                        <p:tgtEl>
                                          <p:spTgt spid="2027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02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2761"/>
                </p:tgtEl>
              </p:cMediaNode>
            </p:audio>
            <p:audio>
              <p:cMediaNode showWhenStopped="0"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2762"/>
                </p:tgtEl>
              </p:cMediaNode>
            </p:audio>
            <p:audio>
              <p:cMediaNode showWhenStopped="0">
                <p:cTn id="1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2763"/>
                </p:tgtEl>
              </p:cMediaNode>
            </p:audio>
            <p:audio>
              <p:cMediaNode showWhenStopped="0">
                <p:cTn id="1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2764"/>
                </p:tgtEl>
              </p:cMediaNode>
            </p:audio>
            <p:audio>
              <p:cMediaNode showWhenStopped="0"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2765"/>
                </p:tgtEl>
              </p:cMediaNode>
            </p:audio>
            <p:audio>
              <p:cMediaNode showWhenStopped="0"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2766"/>
                </p:tgtEl>
              </p:cMediaNode>
            </p:audio>
          </p:childTnLst>
        </p:cTn>
      </p:par>
    </p:tnLst>
    <p:bldLst>
      <p:bldP spid="202754" grpId="0" animBg="1"/>
      <p:bldP spid="202754" grpId="1" animBg="1"/>
      <p:bldP spid="202755" grpId="0" animBg="1"/>
      <p:bldP spid="202755" grpId="1" animBg="1"/>
      <p:bldP spid="202756" grpId="0" animBg="1"/>
      <p:bldP spid="202756" grpId="1" animBg="1"/>
      <p:bldP spid="202757" grpId="0" animBg="1"/>
      <p:bldP spid="202757" grpId="1" animBg="1"/>
      <p:bldP spid="202758" grpId="0" animBg="1"/>
      <p:bldP spid="202758" grpId="1" animBg="1"/>
      <p:bldP spid="202759" grpId="0" animBg="1"/>
      <p:bldP spid="202759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450</TotalTime>
  <Words>19</Words>
  <Application>Microsoft Office PowerPoint</Application>
  <PresentationFormat>On-screen Show (4:3)</PresentationFormat>
  <Paragraphs>6</Paragraphs>
  <Slides>1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SagnirC936Nytt</dc:title>
  <dc:creator>FS223112</dc:creator>
  <dc:description/>
  <cp:lastModifiedBy>Þorbjörg Garðarsdóttir</cp:lastModifiedBy>
  <cp:revision>27</cp:revision>
  <dcterms:created xsi:type="dcterms:W3CDTF">2006-11-20T12:29:16Z</dcterms:created>
  <dcterms:modified xsi:type="dcterms:W3CDTF">2011-02-21T13:16:20Z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SagnirC936Nytt</vt:lpwstr>
  </property>
  <property fmtid="{D5CDD505-2E9C-101B-9397-08002B2CF9AE}" pid="3" name="SlideDescription">
    <vt:lpwstr/>
  </property>
</Properties>
</file>