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C3493-9F07-4672-86DC-0ABC1DEE35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59478C12-CBDF-4BA5-8D2B-8169CD49BF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 advClick="0" advTm="10000">
    <p:pull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3.wav"/><Relationship Id="rId7" Type="http://schemas.openxmlformats.org/officeDocument/2006/relationships/audio" Target="../media/audio7.wav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audio" Target="../media/audio6.wav"/><Relationship Id="rId11" Type="http://schemas.openxmlformats.org/officeDocument/2006/relationships/image" Target="../media/image2.jpeg"/><Relationship Id="rId5" Type="http://schemas.openxmlformats.org/officeDocument/2006/relationships/audio" Target="../media/audio5.wav"/><Relationship Id="rId10" Type="http://schemas.openxmlformats.org/officeDocument/2006/relationships/image" Target="../media/image1.png"/><Relationship Id="rId4" Type="http://schemas.openxmlformats.org/officeDocument/2006/relationships/audio" Target="../media/audio4.wav"/><Relationship Id="rId9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WordArt 2"/>
          <p:cNvSpPr>
            <a:spLocks noChangeArrowheads="1" noChangeShapeType="1" noTextEdit="1"/>
          </p:cNvSpPr>
          <p:nvPr/>
        </p:nvSpPr>
        <p:spPr bwMode="auto">
          <a:xfrm>
            <a:off x="4038600" y="1066800"/>
            <a:ext cx="1571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is-I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Forbid</a:t>
            </a:r>
          </a:p>
        </p:txBody>
      </p:sp>
      <p:pic>
        <p:nvPicPr>
          <p:cNvPr id="191491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876800" y="3200400"/>
            <a:ext cx="304800" cy="304800"/>
          </a:xfrm>
          <a:prstGeom prst="rect">
            <a:avLst/>
          </a:prstGeom>
          <a:noFill/>
        </p:spPr>
      </p:pic>
      <p:sp>
        <p:nvSpPr>
          <p:cNvPr id="191492" name="WordArt 4"/>
          <p:cNvSpPr>
            <a:spLocks noChangeArrowheads="1" noChangeShapeType="1" noTextEdit="1"/>
          </p:cNvSpPr>
          <p:nvPr/>
        </p:nvSpPr>
        <p:spPr bwMode="auto">
          <a:xfrm>
            <a:off x="4191000" y="2057400"/>
            <a:ext cx="142875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is-I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Bannað</a:t>
            </a:r>
          </a:p>
        </p:txBody>
      </p:sp>
      <p:pic>
        <p:nvPicPr>
          <p:cNvPr id="191493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Recorded Sound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3962400" y="3810000"/>
            <a:ext cx="304800" cy="304800"/>
          </a:xfrm>
          <a:prstGeom prst="rect">
            <a:avLst/>
          </a:prstGeom>
          <a:noFill/>
        </p:spPr>
      </p:pic>
      <p:sp>
        <p:nvSpPr>
          <p:cNvPr id="191494" name="WordArt 6"/>
          <p:cNvSpPr>
            <a:spLocks noChangeArrowheads="1" noChangeShapeType="1" noTextEdit="1"/>
          </p:cNvSpPr>
          <p:nvPr/>
        </p:nvSpPr>
        <p:spPr bwMode="auto">
          <a:xfrm>
            <a:off x="1066800" y="914400"/>
            <a:ext cx="1520825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is-I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Forbade</a:t>
            </a:r>
          </a:p>
        </p:txBody>
      </p:sp>
      <p:pic>
        <p:nvPicPr>
          <p:cNvPr id="191495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3" name="Recorded Sound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876800" y="3657600"/>
            <a:ext cx="304800" cy="304800"/>
          </a:xfrm>
          <a:prstGeom prst="rect">
            <a:avLst/>
          </a:prstGeom>
          <a:noFill/>
        </p:spPr>
      </p:pic>
      <p:sp>
        <p:nvSpPr>
          <p:cNvPr id="191496" name="WordArt 8"/>
          <p:cNvSpPr>
            <a:spLocks noChangeArrowheads="1" noChangeShapeType="1" noTextEdit="1"/>
          </p:cNvSpPr>
          <p:nvPr/>
        </p:nvSpPr>
        <p:spPr bwMode="auto">
          <a:xfrm>
            <a:off x="1066800" y="1905000"/>
            <a:ext cx="15525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s-I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Bannaði</a:t>
            </a:r>
          </a:p>
        </p:txBody>
      </p:sp>
      <p:pic>
        <p:nvPicPr>
          <p:cNvPr id="191497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4" name="Recorded Sound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419600" y="2895600"/>
            <a:ext cx="304800" cy="304800"/>
          </a:xfrm>
          <a:prstGeom prst="rect">
            <a:avLst/>
          </a:prstGeom>
          <a:noFill/>
        </p:spPr>
      </p:pic>
      <p:sp>
        <p:nvSpPr>
          <p:cNvPr id="191498" name="WordArt 10"/>
          <p:cNvSpPr>
            <a:spLocks noChangeArrowheads="1" noChangeShapeType="1" noTextEdit="1"/>
          </p:cNvSpPr>
          <p:nvPr/>
        </p:nvSpPr>
        <p:spPr bwMode="auto">
          <a:xfrm>
            <a:off x="6096000" y="990600"/>
            <a:ext cx="24860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s-I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Forbidden</a:t>
            </a:r>
          </a:p>
        </p:txBody>
      </p:sp>
      <p:pic>
        <p:nvPicPr>
          <p:cNvPr id="191499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5" name="Recorded Sound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5410200" y="2895600"/>
            <a:ext cx="304800" cy="304800"/>
          </a:xfrm>
          <a:prstGeom prst="rect">
            <a:avLst/>
          </a:prstGeom>
          <a:noFill/>
        </p:spPr>
      </p:pic>
      <p:sp>
        <p:nvSpPr>
          <p:cNvPr id="191500" name="WordArt 12"/>
          <p:cNvSpPr>
            <a:spLocks noChangeArrowheads="1" noChangeShapeType="1" noTextEdit="1"/>
          </p:cNvSpPr>
          <p:nvPr/>
        </p:nvSpPr>
        <p:spPr bwMode="auto">
          <a:xfrm>
            <a:off x="5943600" y="1752600"/>
            <a:ext cx="284797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is-I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Hef bannað</a:t>
            </a:r>
          </a:p>
        </p:txBody>
      </p:sp>
      <p:pic>
        <p:nvPicPr>
          <p:cNvPr id="191501" name="Picture 13">
            <a:hlinkClick r:id="" action="ppaction://media"/>
          </p:cNvPr>
          <p:cNvPicPr>
            <a:picLocks noRot="1" noChangeAspect="1" noChangeArrowheads="1"/>
          </p:cNvPicPr>
          <p:nvPr>
            <a:wavAudioFile r:embed="rId6" name="Recorded Sound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3657600" y="3048000"/>
            <a:ext cx="304800" cy="304800"/>
          </a:xfrm>
          <a:prstGeom prst="rect">
            <a:avLst/>
          </a:prstGeom>
          <a:noFill/>
        </p:spPr>
      </p:pic>
      <p:sp>
        <p:nvSpPr>
          <p:cNvPr id="191502" name="WordArt 14"/>
          <p:cNvSpPr>
            <a:spLocks noChangeArrowheads="1" noChangeShapeType="1" noTextEdit="1"/>
          </p:cNvSpPr>
          <p:nvPr/>
        </p:nvSpPr>
        <p:spPr bwMode="auto">
          <a:xfrm>
            <a:off x="1143000" y="4038600"/>
            <a:ext cx="60198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He forbid him to go</a:t>
            </a:r>
            <a:endParaRPr lang="is-I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91503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7" name="Recorded Sound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3505200" y="3429000"/>
            <a:ext cx="304800" cy="304800"/>
          </a:xfrm>
          <a:prstGeom prst="rect">
            <a:avLst/>
          </a:prstGeom>
          <a:noFill/>
        </p:spPr>
      </p:pic>
      <p:sp>
        <p:nvSpPr>
          <p:cNvPr id="191504" name="WordArt 16"/>
          <p:cNvSpPr>
            <a:spLocks noChangeArrowheads="1" noChangeShapeType="1" noTextEdit="1"/>
          </p:cNvSpPr>
          <p:nvPr/>
        </p:nvSpPr>
        <p:spPr bwMode="auto">
          <a:xfrm>
            <a:off x="762000" y="4800600"/>
            <a:ext cx="7543800" cy="179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Hann bannaði honum að fara</a:t>
            </a:r>
            <a:endParaRPr lang="is-IS" sz="3600" kern="10" spc="72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91505" name="Picture 17">
            <a:hlinkClick r:id="" action="ppaction://media"/>
          </p:cNvPr>
          <p:cNvPicPr>
            <a:picLocks noRot="1" noChangeAspect="1" noChangeArrowheads="1"/>
          </p:cNvPicPr>
          <p:nvPr>
            <a:wavAudioFile r:embed="rId8" name="Recorded Sound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5257800" y="3429000"/>
            <a:ext cx="304800" cy="304800"/>
          </a:xfrm>
          <a:prstGeom prst="rect">
            <a:avLst/>
          </a:prstGeom>
          <a:noFill/>
        </p:spPr>
      </p:pic>
      <p:pic>
        <p:nvPicPr>
          <p:cNvPr id="191506" name="Picture 18" descr="MPj04012890000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26363" y="0"/>
            <a:ext cx="1417637" cy="944563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36" fill="hold"/>
                                        <p:tgtEl>
                                          <p:spTgt spid="1914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" dur="1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697" fill="hold"/>
                                        <p:tgtEl>
                                          <p:spTgt spid="1914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" dur="1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914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836" fill="hold"/>
                                        <p:tgtEl>
                                          <p:spTgt spid="1914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1914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914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558" fill="hold"/>
                                        <p:tgtEl>
                                          <p:spTgt spid="1914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914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914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836" fill="hold"/>
                                        <p:tgtEl>
                                          <p:spTgt spid="1914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4" dur="1"/>
                                        <p:tgtEl>
                                          <p:spTgt spid="1914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1915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976" fill="hold"/>
                                        <p:tgtEl>
                                          <p:spTgt spid="1915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6" dur="1"/>
                                        <p:tgtEl>
                                          <p:spTgt spid="1915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915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1394" fill="hold"/>
                                        <p:tgtEl>
                                          <p:spTgt spid="1915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8" dur="1"/>
                                        <p:tgtEl>
                                          <p:spTgt spid="1915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1915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6" dur="1812" fill="hold"/>
                                        <p:tgtEl>
                                          <p:spTgt spid="1915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0" dur="1"/>
                                        <p:tgtEl>
                                          <p:spTgt spid="1915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1491"/>
                </p:tgtEl>
              </p:cMediaNode>
            </p:audio>
            <p:audio>
              <p:cMediaNode showWhenStopped="0">
                <p:cTn id="10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1493"/>
                </p:tgtEl>
              </p:cMediaNode>
            </p:audio>
            <p:audio>
              <p:cMediaNode showWhenStopped="0">
                <p:cTn id="10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1495"/>
                </p:tgtEl>
              </p:cMediaNode>
            </p:audio>
            <p:audio>
              <p:cMediaNode showWhenStopped="0">
                <p:cTn id="10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1497"/>
                </p:tgtEl>
              </p:cMediaNode>
            </p:audio>
            <p:audio>
              <p:cMediaNode showWhenStopped="0">
                <p:cTn id="10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1499"/>
                </p:tgtEl>
              </p:cMediaNode>
            </p:audio>
            <p:audio>
              <p:cMediaNode showWhenStopped="0">
                <p:cTn id="10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1501"/>
                </p:tgtEl>
              </p:cMediaNode>
            </p:audio>
            <p:audio>
              <p:cMediaNode showWhenStopped="0">
                <p:cTn id="10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1503"/>
                </p:tgtEl>
              </p:cMediaNode>
            </p:audio>
            <p:audio>
              <p:cMediaNode showWhenStopped="0">
                <p:cTn id="10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1505"/>
                </p:tgtEl>
              </p:cMediaNode>
            </p:audio>
          </p:childTnLst>
        </p:cTn>
      </p:par>
    </p:tnLst>
    <p:bldLst>
      <p:bldP spid="191490" grpId="0" animBg="1"/>
      <p:bldP spid="191490" grpId="1" animBg="1"/>
      <p:bldP spid="191492" grpId="0" animBg="1"/>
      <p:bldP spid="191492" grpId="1" animBg="1"/>
      <p:bldP spid="191494" grpId="0" animBg="1"/>
      <p:bldP spid="191494" grpId="1" animBg="1"/>
      <p:bldP spid="191496" grpId="0" animBg="1"/>
      <p:bldP spid="191496" grpId="1" animBg="1"/>
      <p:bldP spid="191498" grpId="0" animBg="1"/>
      <p:bldP spid="191498" grpId="1" animBg="1"/>
      <p:bldP spid="191500" grpId="0" animBg="1"/>
      <p:bldP spid="191500" grpId="1" animBg="1"/>
      <p:bldP spid="191502" grpId="0" animBg="1"/>
      <p:bldP spid="191502" grpId="1" animBg="1"/>
      <p:bldP spid="191504" grpId="0" animBg="1"/>
      <p:bldP spid="191504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449</TotalTime>
  <Words>17</Words>
  <Application>Microsoft Office PowerPoint</Application>
  <PresentationFormat>On-screen Show (4:3)</PresentationFormat>
  <Paragraphs>8</Paragraphs>
  <Slides>1</Slides>
  <Notes>0</Notes>
  <HiddenSlides>0</HiddenSlides>
  <MMClips>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SagnirC936Nytt</dc:title>
  <dc:creator>FS223112</dc:creator>
  <dc:description/>
  <cp:lastModifiedBy>thorbjorg</cp:lastModifiedBy>
  <cp:revision>26</cp:revision>
  <dcterms:created xsi:type="dcterms:W3CDTF">2006-11-20T12:29:16Z</dcterms:created>
  <dcterms:modified xsi:type="dcterms:W3CDTF">2007-05-03T15:21:47Z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SagnirC936Nytt</vt:lpwstr>
  </property>
  <property fmtid="{D5CDD505-2E9C-101B-9397-08002B2CF9AE}" pid="3" name="SlideDescription">
    <vt:lpwstr/>
  </property>
</Properties>
</file>