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C3493-9F07-4672-86DC-0ABC1DEE3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9478C12-CBDF-4BA5-8D2B-8169CD49B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 advClick="0" advTm="10000">
    <p:pull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2.jpeg"/><Relationship Id="rId5" Type="http://schemas.openxmlformats.org/officeDocument/2006/relationships/audio" Target="../media/audio5.wav"/><Relationship Id="rId10" Type="http://schemas.openxmlformats.org/officeDocument/2006/relationships/image" Target="../media/image1.png"/><Relationship Id="rId4" Type="http://schemas.openxmlformats.org/officeDocument/2006/relationships/audio" Target="../media/audio4.wav"/><Relationship Id="rId9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WordArt 2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1676400" cy="1752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Fly</a:t>
            </a:r>
          </a:p>
        </p:txBody>
      </p:sp>
      <p:pic>
        <p:nvPicPr>
          <p:cNvPr id="190467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962400" y="3352800"/>
            <a:ext cx="304800" cy="304800"/>
          </a:xfrm>
          <a:prstGeom prst="rect">
            <a:avLst/>
          </a:prstGeom>
          <a:noFill/>
        </p:spPr>
      </p:pic>
      <p:sp>
        <p:nvSpPr>
          <p:cNvPr id="190468" name="WordArt 4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1752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s-I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Fljúga</a:t>
            </a:r>
          </a:p>
        </p:txBody>
      </p:sp>
      <p:pic>
        <p:nvPicPr>
          <p:cNvPr id="19046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352800" y="3276600"/>
            <a:ext cx="304800" cy="304800"/>
          </a:xfrm>
          <a:prstGeom prst="rect">
            <a:avLst/>
          </a:prstGeom>
          <a:noFill/>
        </p:spPr>
      </p:pic>
      <p:sp>
        <p:nvSpPr>
          <p:cNvPr id="190470" name="WordArt 6"/>
          <p:cNvSpPr>
            <a:spLocks noChangeArrowheads="1" noChangeShapeType="1" noTextEdit="1"/>
          </p:cNvSpPr>
          <p:nvPr/>
        </p:nvSpPr>
        <p:spPr bwMode="auto">
          <a:xfrm>
            <a:off x="4495800" y="609600"/>
            <a:ext cx="15240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Flew</a:t>
            </a:r>
          </a:p>
        </p:txBody>
      </p:sp>
      <p:pic>
        <p:nvPicPr>
          <p:cNvPr id="19047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6172200" y="3657600"/>
            <a:ext cx="304800" cy="304800"/>
          </a:xfrm>
          <a:prstGeom prst="rect">
            <a:avLst/>
          </a:prstGeom>
          <a:noFill/>
        </p:spPr>
      </p:pic>
      <p:sp>
        <p:nvSpPr>
          <p:cNvPr id="190472" name="WordArt 8"/>
          <p:cNvSpPr>
            <a:spLocks noChangeArrowheads="1" noChangeShapeType="1" noTextEdit="1"/>
          </p:cNvSpPr>
          <p:nvPr/>
        </p:nvSpPr>
        <p:spPr bwMode="auto">
          <a:xfrm>
            <a:off x="6629400" y="762000"/>
            <a:ext cx="13716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s-I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Flaug</a:t>
            </a:r>
          </a:p>
        </p:txBody>
      </p:sp>
      <p:pic>
        <p:nvPicPr>
          <p:cNvPr id="19047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3200400"/>
            <a:ext cx="304800" cy="304800"/>
          </a:xfrm>
          <a:prstGeom prst="rect">
            <a:avLst/>
          </a:prstGeom>
          <a:noFill/>
        </p:spPr>
      </p:pic>
      <p:sp>
        <p:nvSpPr>
          <p:cNvPr id="190474" name="WordArt 10"/>
          <p:cNvSpPr>
            <a:spLocks noChangeArrowheads="1" noChangeShapeType="1" noTextEdit="1"/>
          </p:cNvSpPr>
          <p:nvPr/>
        </p:nvSpPr>
        <p:spPr bwMode="auto">
          <a:xfrm>
            <a:off x="457200" y="2590800"/>
            <a:ext cx="2667000" cy="396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Flown</a:t>
            </a:r>
          </a:p>
        </p:txBody>
      </p:sp>
      <p:pic>
        <p:nvPicPr>
          <p:cNvPr id="19047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5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2209800" y="3200400"/>
            <a:ext cx="304800" cy="304800"/>
          </a:xfrm>
          <a:prstGeom prst="rect">
            <a:avLst/>
          </a:prstGeom>
          <a:noFill/>
        </p:spPr>
      </p:pic>
      <p:sp>
        <p:nvSpPr>
          <p:cNvPr id="190476" name="WordArt 12"/>
          <p:cNvSpPr>
            <a:spLocks noChangeArrowheads="1" noChangeShapeType="1" noTextEdit="1"/>
          </p:cNvSpPr>
          <p:nvPr/>
        </p:nvSpPr>
        <p:spPr bwMode="auto">
          <a:xfrm>
            <a:off x="4038600" y="4017963"/>
            <a:ext cx="4329113" cy="28400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s-I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Hef flogið</a:t>
            </a:r>
          </a:p>
        </p:txBody>
      </p:sp>
      <p:pic>
        <p:nvPicPr>
          <p:cNvPr id="19047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6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334000" y="3124200"/>
            <a:ext cx="304800" cy="304800"/>
          </a:xfrm>
          <a:prstGeom prst="rect">
            <a:avLst/>
          </a:prstGeom>
          <a:noFill/>
        </p:spPr>
      </p:pic>
      <p:sp>
        <p:nvSpPr>
          <p:cNvPr id="190478" name="WordArt 14"/>
          <p:cNvSpPr>
            <a:spLocks noChangeArrowheads="1" noChangeShapeType="1" noTextEdit="1"/>
          </p:cNvSpPr>
          <p:nvPr/>
        </p:nvSpPr>
        <p:spPr bwMode="auto">
          <a:xfrm>
            <a:off x="2057400" y="1600200"/>
            <a:ext cx="5181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He flew to Australia</a:t>
            </a:r>
          </a:p>
        </p:txBody>
      </p:sp>
      <p:pic>
        <p:nvPicPr>
          <p:cNvPr id="190479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7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458200" y="381000"/>
            <a:ext cx="304800" cy="304800"/>
          </a:xfrm>
          <a:prstGeom prst="rect">
            <a:avLst/>
          </a:prstGeom>
          <a:noFill/>
        </p:spPr>
      </p:pic>
      <p:sp>
        <p:nvSpPr>
          <p:cNvPr id="190480" name="WordArt 16"/>
          <p:cNvSpPr>
            <a:spLocks noChangeArrowheads="1" noChangeShapeType="1" noTextEdit="1"/>
          </p:cNvSpPr>
          <p:nvPr/>
        </p:nvSpPr>
        <p:spPr bwMode="auto">
          <a:xfrm>
            <a:off x="1143000" y="4191000"/>
            <a:ext cx="5434013" cy="211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Hann flaug til Ástralíu</a:t>
            </a:r>
          </a:p>
        </p:txBody>
      </p:sp>
      <p:pic>
        <p:nvPicPr>
          <p:cNvPr id="190481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8" name="Recorded Sound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6248400" y="2971800"/>
            <a:ext cx="304800" cy="304800"/>
          </a:xfrm>
          <a:prstGeom prst="rect">
            <a:avLst/>
          </a:prstGeom>
          <a:noFill/>
        </p:spPr>
      </p:pic>
      <p:pic>
        <p:nvPicPr>
          <p:cNvPr id="190482" name="Picture 18" descr="MPj0428670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15200" y="2057400"/>
            <a:ext cx="1828800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8" fill="hold"/>
                                        <p:tgtEl>
                                          <p:spTgt spid="1904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836" fill="hold"/>
                                        <p:tgtEl>
                                          <p:spTgt spid="190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836" fill="hold"/>
                                        <p:tgtEl>
                                          <p:spTgt spid="1904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5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58" fill="hold"/>
                                        <p:tgtEl>
                                          <p:spTgt spid="1904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697" fill="hold"/>
                                        <p:tgtEl>
                                          <p:spTgt spid="1904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2" dur="1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836" fill="hold"/>
                                        <p:tgtEl>
                                          <p:spTgt spid="1904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254" fill="hold"/>
                                        <p:tgtEl>
                                          <p:spTgt spid="1904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0" dur="1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1394" fill="hold"/>
                                        <p:tgtEl>
                                          <p:spTgt spid="1904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4" dur="1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67"/>
                </p:tgtEl>
              </p:cMediaNode>
            </p:audio>
            <p:audio>
              <p:cMediaNode showWhenStopped="0">
                <p:cTn id="1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69"/>
                </p:tgtEl>
              </p:cMediaNode>
            </p:audio>
            <p:audio>
              <p:cMediaNode showWhenStopped="0">
                <p:cTn id="1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71"/>
                </p:tgtEl>
              </p:cMediaNode>
            </p:audio>
            <p:audio>
              <p:cMediaNode showWhenStopped="0">
                <p:cTn id="1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73"/>
                </p:tgtEl>
              </p:cMediaNode>
            </p:audio>
            <p:audio>
              <p:cMediaNode showWhenStopped="0"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75"/>
                </p:tgtEl>
              </p:cMediaNode>
            </p:audio>
            <p:audio>
              <p:cMediaNode showWhenStopped="0"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77"/>
                </p:tgtEl>
              </p:cMediaNode>
            </p:audio>
            <p:audio>
              <p:cMediaNode showWhenStopped="0"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79"/>
                </p:tgtEl>
              </p:cMediaNode>
            </p:audio>
            <p:audio>
              <p:cMediaNode showWhenStopped="0"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481"/>
                </p:tgtEl>
              </p:cMediaNode>
            </p:audio>
          </p:childTnLst>
        </p:cTn>
      </p:par>
    </p:tnLst>
    <p:bldLst>
      <p:bldP spid="190466" grpId="0" animBg="1"/>
      <p:bldP spid="190466" grpId="1" animBg="1"/>
      <p:bldP spid="190468" grpId="0" animBg="1"/>
      <p:bldP spid="190468" grpId="1" animBg="1"/>
      <p:bldP spid="190470" grpId="0" animBg="1"/>
      <p:bldP spid="190472" grpId="0" animBg="1"/>
      <p:bldP spid="190472" grpId="1" animBg="1"/>
      <p:bldP spid="190474" grpId="0" animBg="1"/>
      <p:bldP spid="190474" grpId="1" animBg="1"/>
      <p:bldP spid="190476" grpId="0" animBg="1"/>
      <p:bldP spid="190476" grpId="1" animBg="1"/>
      <p:bldP spid="190478" grpId="0" animBg="1"/>
      <p:bldP spid="190478" grpId="1" animBg="1"/>
      <p:bldP spid="190480" grpId="0" animBg="1"/>
      <p:bldP spid="190480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449</TotalTime>
  <Words>15</Words>
  <Application>Microsoft Office PowerPoint</Application>
  <PresentationFormat>On-screen Show (4:3)</PresentationFormat>
  <Paragraphs>8</Paragraphs>
  <Slides>1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SagnirC936Nytt</dc:title>
  <dc:creator>FS223112</dc:creator>
  <dc:description/>
  <cp:lastModifiedBy>thorbjorg</cp:lastModifiedBy>
  <cp:revision>26</cp:revision>
  <dcterms:created xsi:type="dcterms:W3CDTF">2006-11-20T12:29:16Z</dcterms:created>
  <dcterms:modified xsi:type="dcterms:W3CDTF">2007-05-03T15:21:47Z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SagnirC936Nytt</vt:lpwstr>
  </property>
  <property fmtid="{D5CDD505-2E9C-101B-9397-08002B2CF9AE}" pid="3" name="SlideDescription">
    <vt:lpwstr/>
  </property>
</Properties>
</file>