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8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CB8E1-B8E8-4CCC-8E5C-1B4CED49A160}" type="datetime1">
              <a:rPr lang="is-IS" smtClean="0"/>
              <a:t>5.3.2013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s-IS" smtClean="0"/>
              <a:t>Hljóðskrár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5A458-71AD-4F15-835E-C5578AB6A8F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3947640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F8073-BF16-4720-A03F-AB741A2A1572}" type="datetime1">
              <a:rPr lang="is-IS" smtClean="0"/>
              <a:t>5.3.2013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s-IS" smtClean="0"/>
              <a:t>Hljóðskrár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0C9FD-D9CB-4955-99AB-C935ABD6C751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0535588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0C9FD-D9CB-4955-99AB-C935ABD6C751}" type="slidenum">
              <a:rPr lang="is-IS" smtClean="0"/>
              <a:t>5</a:t>
            </a:fld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F57EF91-D473-4001-8D6C-04D03E069F4E}" type="datetime1">
              <a:rPr lang="is-IS" smtClean="0"/>
              <a:t>5.3.2013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s-IS" smtClean="0"/>
              <a:t>Hljóðskrár</a:t>
            </a:r>
            <a:endParaRPr lang="is-I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0110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‹#›</a:t>
            </a:fld>
            <a:endParaRPr lang="is-I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‹#›</a:t>
            </a:fld>
            <a:endParaRPr lang="is-I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‹#›</a:t>
            </a:fld>
            <a:endParaRPr lang="is-I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‹#›</a:t>
            </a:fld>
            <a:endParaRPr lang="is-I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CA03B7D-3DBA-4E05-8EEA-526EB708F880}" type="slidenum">
              <a:rPr lang="is-IS" smtClean="0"/>
              <a:t>‹#›</a:t>
            </a:fld>
            <a:endParaRPr lang="is-I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reations.com/lesson/view/thattun-1/4843744/" TargetMode="External"/><Relationship Id="rId2" Type="http://schemas.openxmlformats.org/officeDocument/2006/relationships/hyperlink" Target="http://www.educreations.com/lesson/view/7-kafli-nottin-lifnar-vid/2677057/?ref=ap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ucreations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fss.is/mod/emission/view.php?id=12366" TargetMode="External"/><Relationship Id="rId2" Type="http://schemas.openxmlformats.org/officeDocument/2006/relationships/hyperlink" Target="http://moodle.fss.is/mod/emission/view.php?id=1048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s.is/namid/dyslexia/hjal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bbagae.weebly.com/" TargetMode="External"/><Relationship Id="rId4" Type="http://schemas.openxmlformats.org/officeDocument/2006/relationships/hyperlink" Target="http://www.blind.is/verkefni/talgervlaverkefn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Hljóðskrár</a:t>
            </a:r>
            <a:endParaRPr lang="is-I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7824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Sound</a:t>
            </a:r>
            <a:r>
              <a:rPr lang="is-IS" dirty="0" smtClean="0"/>
              <a:t> </a:t>
            </a:r>
            <a:r>
              <a:rPr lang="is-IS" dirty="0" err="1" smtClean="0"/>
              <a:t>recorder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Opna Start hnapp – skrifa </a:t>
            </a:r>
            <a:r>
              <a:rPr lang="is-IS" dirty="0" err="1" smtClean="0"/>
              <a:t>sound</a:t>
            </a:r>
            <a:r>
              <a:rPr lang="is-IS" dirty="0" smtClean="0"/>
              <a:t> </a:t>
            </a:r>
            <a:r>
              <a:rPr lang="is-IS" dirty="0" err="1" smtClean="0"/>
              <a:t>recorder</a:t>
            </a:r>
            <a:r>
              <a:rPr lang="is-IS" dirty="0" smtClean="0"/>
              <a:t>.</a:t>
            </a:r>
            <a:br>
              <a:rPr lang="is-IS" dirty="0" smtClean="0"/>
            </a:br>
            <a:r>
              <a:rPr lang="is-IS" dirty="0" smtClean="0"/>
              <a:t>Hægri draga hann á vinnustikuna – smella á Start </a:t>
            </a:r>
            <a:r>
              <a:rPr lang="is-IS" dirty="0" err="1" smtClean="0"/>
              <a:t>recording</a:t>
            </a:r>
            <a:r>
              <a:rPr lang="is-IS" dirty="0" smtClean="0"/>
              <a:t>. Vista.</a:t>
            </a:r>
          </a:p>
          <a:p>
            <a:r>
              <a:rPr lang="is-IS" dirty="0" smtClean="0"/>
              <a:t>Hægt að draga hljóðskrár beint inn í </a:t>
            </a:r>
            <a:r>
              <a:rPr lang="is-IS" dirty="0" err="1" smtClean="0"/>
              <a:t>Word</a:t>
            </a:r>
            <a:r>
              <a:rPr lang="is-IS" dirty="0" smtClean="0"/>
              <a:t> og </a:t>
            </a:r>
            <a:r>
              <a:rPr lang="is-IS" dirty="0" err="1" smtClean="0"/>
              <a:t>Power</a:t>
            </a:r>
            <a:r>
              <a:rPr lang="is-IS" dirty="0" smtClean="0"/>
              <a:t> </a:t>
            </a:r>
            <a:r>
              <a:rPr lang="is-IS" dirty="0" err="1" smtClean="0"/>
              <a:t>Point</a:t>
            </a:r>
            <a:r>
              <a:rPr lang="is-IS" dirty="0" smtClean="0"/>
              <a:t>.</a:t>
            </a:r>
          </a:p>
          <a:p>
            <a:r>
              <a:rPr lang="is-IS" dirty="0" err="1" smtClean="0"/>
              <a:t>Excel</a:t>
            </a:r>
            <a:r>
              <a:rPr lang="is-IS" dirty="0" smtClean="0"/>
              <a:t>: Velja </a:t>
            </a:r>
            <a:r>
              <a:rPr lang="is-IS" dirty="0" err="1" smtClean="0"/>
              <a:t>Insert</a:t>
            </a:r>
            <a:r>
              <a:rPr lang="is-IS" dirty="0" smtClean="0"/>
              <a:t> </a:t>
            </a:r>
            <a:r>
              <a:rPr lang="is-IS" dirty="0" err="1" smtClean="0"/>
              <a:t>Object</a:t>
            </a:r>
            <a:r>
              <a:rPr lang="is-IS" dirty="0" smtClean="0"/>
              <a:t/>
            </a:r>
            <a:br>
              <a:rPr lang="is-IS" dirty="0" smtClean="0"/>
            </a:br>
            <a:r>
              <a:rPr lang="is-IS" dirty="0" err="1" smtClean="0"/>
              <a:t>Create</a:t>
            </a:r>
            <a:r>
              <a:rPr lang="is-IS" dirty="0" smtClean="0"/>
              <a:t> </a:t>
            </a:r>
            <a:r>
              <a:rPr lang="is-IS" dirty="0" err="1" smtClean="0"/>
              <a:t>from</a:t>
            </a:r>
            <a:r>
              <a:rPr lang="is-IS" dirty="0" smtClean="0"/>
              <a:t> </a:t>
            </a:r>
            <a:r>
              <a:rPr lang="is-IS" dirty="0" err="1" smtClean="0"/>
              <a:t>File</a:t>
            </a:r>
            <a:r>
              <a:rPr lang="is-IS" dirty="0" smtClean="0"/>
              <a:t>. Finna hljóðskrána. </a:t>
            </a:r>
            <a:endParaRPr lang="is-I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360045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163640"/>
              </p:ext>
            </p:extLst>
          </p:nvPr>
        </p:nvGraphicFramePr>
        <p:xfrm>
          <a:off x="7494178" y="476672"/>
          <a:ext cx="8382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Packager Shell Object" showAsIcon="1" r:id="rId4" imgW="838800" imgH="646920" progId="Package">
                  <p:embed/>
                </p:oleObj>
              </mc:Choice>
              <mc:Fallback>
                <p:oleObj name="Packager Shell Object" showAsIcon="1" r:id="rId4" imgW="838800" imgH="6469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94178" y="476672"/>
                        <a:ext cx="8382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434705"/>
            <a:ext cx="40005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369" y="4362251"/>
            <a:ext cx="2232172" cy="192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456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Educreations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Smáforrit fyrir </a:t>
            </a:r>
            <a:r>
              <a:rPr lang="is-IS" dirty="0" err="1" smtClean="0"/>
              <a:t>Ipad</a:t>
            </a:r>
            <a:r>
              <a:rPr lang="is-IS" dirty="0" smtClean="0"/>
              <a:t> og snjallsíma.</a:t>
            </a:r>
          </a:p>
          <a:p>
            <a:r>
              <a:rPr lang="is-IS" dirty="0" smtClean="0"/>
              <a:t>Upptaka – hljóð- og vídeóskrár.</a:t>
            </a:r>
          </a:p>
          <a:p>
            <a:r>
              <a:rPr lang="is-IS" dirty="0" smtClean="0"/>
              <a:t>Ingigerður setur inn á </a:t>
            </a:r>
            <a:r>
              <a:rPr lang="is-IS" dirty="0" err="1" smtClean="0">
                <a:hlinkClick r:id="rId2"/>
              </a:rPr>
              <a:t>Facebook</a:t>
            </a:r>
            <a:r>
              <a:rPr lang="is-IS" dirty="0"/>
              <a:t>. </a:t>
            </a:r>
            <a:endParaRPr lang="is-IS" dirty="0" smtClean="0"/>
          </a:p>
          <a:p>
            <a:pPr lvl="1"/>
            <a:r>
              <a:rPr lang="is-IS" dirty="0" smtClean="0"/>
              <a:t>og inn á </a:t>
            </a:r>
            <a:r>
              <a:rPr lang="is-IS" dirty="0" err="1" smtClean="0"/>
              <a:t>Educreations</a:t>
            </a:r>
            <a:r>
              <a:rPr lang="is-IS" dirty="0"/>
              <a:t> </a:t>
            </a:r>
            <a:r>
              <a:rPr lang="is-IS" sz="1800" dirty="0">
                <a:hlinkClick r:id="rId3"/>
              </a:rPr>
              <a:t>http://www.</a:t>
            </a:r>
            <a:r>
              <a:rPr lang="is-IS" sz="1800" dirty="0" err="1">
                <a:hlinkClick r:id="rId3"/>
              </a:rPr>
              <a:t>educreations</a:t>
            </a:r>
            <a:r>
              <a:rPr lang="is-IS" sz="1800" dirty="0">
                <a:hlinkClick r:id="rId3"/>
              </a:rPr>
              <a:t>.</a:t>
            </a:r>
            <a:r>
              <a:rPr lang="is-IS" sz="1800" dirty="0" err="1">
                <a:hlinkClick r:id="rId3"/>
              </a:rPr>
              <a:t>com</a:t>
            </a:r>
            <a:r>
              <a:rPr lang="is-IS" sz="1800" dirty="0">
                <a:hlinkClick r:id="rId3"/>
              </a:rPr>
              <a:t>/lesson/</a:t>
            </a:r>
            <a:r>
              <a:rPr lang="is-IS" sz="1800" dirty="0" err="1">
                <a:hlinkClick r:id="rId3"/>
              </a:rPr>
              <a:t>view</a:t>
            </a:r>
            <a:r>
              <a:rPr lang="is-IS" sz="1800" dirty="0">
                <a:hlinkClick r:id="rId3"/>
              </a:rPr>
              <a:t>/</a:t>
            </a:r>
            <a:r>
              <a:rPr lang="is-IS" sz="1800" dirty="0" err="1">
                <a:hlinkClick r:id="rId3"/>
              </a:rPr>
              <a:t>thattun</a:t>
            </a:r>
            <a:r>
              <a:rPr lang="is-IS" sz="1800" dirty="0">
                <a:hlinkClick r:id="rId3"/>
              </a:rPr>
              <a:t>-1/4843744</a:t>
            </a:r>
            <a:r>
              <a:rPr lang="is-IS" sz="1800" dirty="0" smtClean="0">
                <a:hlinkClick r:id="rId3"/>
              </a:rPr>
              <a:t>/</a:t>
            </a:r>
            <a:r>
              <a:rPr lang="is-IS" sz="1800" dirty="0" smtClean="0"/>
              <a:t> </a:t>
            </a:r>
          </a:p>
          <a:p>
            <a:r>
              <a:rPr lang="is-IS" dirty="0" smtClean="0"/>
              <a:t>Vistast á Netinu</a:t>
            </a:r>
          </a:p>
          <a:p>
            <a:r>
              <a:rPr lang="is-IS" sz="2000" dirty="0" smtClean="0">
                <a:hlinkClick r:id="rId4"/>
              </a:rPr>
              <a:t>http://www.</a:t>
            </a:r>
            <a:r>
              <a:rPr lang="is-IS" sz="2000" dirty="0" err="1" smtClean="0">
                <a:hlinkClick r:id="rId4"/>
              </a:rPr>
              <a:t>educreations</a:t>
            </a:r>
            <a:r>
              <a:rPr lang="is-IS" sz="2000" dirty="0" smtClean="0">
                <a:hlinkClick r:id="rId4"/>
              </a:rPr>
              <a:t>.</a:t>
            </a:r>
            <a:r>
              <a:rPr lang="is-IS" sz="2000" dirty="0" err="1" smtClean="0">
                <a:hlinkClick r:id="rId4"/>
              </a:rPr>
              <a:t>com</a:t>
            </a:r>
            <a:r>
              <a:rPr lang="is-IS" sz="2000" dirty="0" smtClean="0">
                <a:hlinkClick r:id="rId4"/>
              </a:rPr>
              <a:t>/</a:t>
            </a:r>
            <a:r>
              <a:rPr lang="is-IS" sz="2000" dirty="0" smtClean="0"/>
              <a:t> </a:t>
            </a:r>
          </a:p>
          <a:p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975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Myndskeið á </a:t>
            </a:r>
            <a:r>
              <a:rPr lang="is-IS" dirty="0" err="1" smtClean="0"/>
              <a:t>Moodle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Ívar - vélstjórn </a:t>
            </a:r>
            <a:r>
              <a:rPr lang="is-IS" dirty="0" smtClean="0">
                <a:hlinkClick r:id="rId2"/>
              </a:rPr>
              <a:t>http://moodle.fss.is/mod/emission/view.php?id=10483</a:t>
            </a:r>
            <a:r>
              <a:rPr lang="is-IS" dirty="0" smtClean="0"/>
              <a:t> </a:t>
            </a:r>
          </a:p>
          <a:p>
            <a:r>
              <a:rPr lang="is-IS" dirty="0" smtClean="0"/>
              <a:t>Obba – </a:t>
            </a:r>
            <a:r>
              <a:rPr lang="is-IS" dirty="0" err="1" smtClean="0"/>
              <a:t>utn</a:t>
            </a:r>
            <a:r>
              <a:rPr lang="is-IS" dirty="0" smtClean="0"/>
              <a:t> – </a:t>
            </a:r>
            <a:r>
              <a:rPr lang="is-IS" dirty="0" err="1" smtClean="0"/>
              <a:t>færf936</a:t>
            </a:r>
            <a:r>
              <a:rPr lang="is-IS" dirty="0"/>
              <a:t/>
            </a:r>
            <a:br>
              <a:rPr lang="is-IS" dirty="0"/>
            </a:br>
            <a:r>
              <a:rPr lang="is-IS" dirty="0">
                <a:hlinkClick r:id="rId3"/>
              </a:rPr>
              <a:t>http://</a:t>
            </a:r>
            <a:r>
              <a:rPr lang="is-IS" dirty="0" smtClean="0">
                <a:hlinkClick r:id="rId3"/>
              </a:rPr>
              <a:t>moodle.fss.is/mod/emission/view.php?id=12366</a:t>
            </a:r>
            <a:r>
              <a:rPr lang="is-IS" dirty="0" smtClean="0"/>
              <a:t> </a:t>
            </a:r>
            <a:endParaRPr lang="is-I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4370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Hjálpartæki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Hjálparsíða hjá </a:t>
            </a:r>
            <a:r>
              <a:rPr lang="is-IS" dirty="0" err="1" smtClean="0"/>
              <a:t>FS</a:t>
            </a:r>
            <a:endParaRPr lang="is-IS" dirty="0" smtClean="0"/>
          </a:p>
          <a:p>
            <a:pPr lvl="1"/>
            <a:r>
              <a:rPr lang="is-IS" dirty="0">
                <a:hlinkClick r:id="rId3"/>
              </a:rPr>
              <a:t>http://www.</a:t>
            </a:r>
            <a:r>
              <a:rPr lang="is-IS" dirty="0" err="1">
                <a:hlinkClick r:id="rId3"/>
              </a:rPr>
              <a:t>fss</a:t>
            </a:r>
            <a:r>
              <a:rPr lang="is-IS" dirty="0">
                <a:hlinkClick r:id="rId3"/>
              </a:rPr>
              <a:t>.is/</a:t>
            </a:r>
            <a:r>
              <a:rPr lang="is-IS" dirty="0" err="1">
                <a:hlinkClick r:id="rId3"/>
              </a:rPr>
              <a:t>namid</a:t>
            </a:r>
            <a:r>
              <a:rPr lang="is-IS" dirty="0">
                <a:hlinkClick r:id="rId3"/>
              </a:rPr>
              <a:t>/</a:t>
            </a:r>
            <a:r>
              <a:rPr lang="is-IS" dirty="0" err="1">
                <a:hlinkClick r:id="rId3"/>
              </a:rPr>
              <a:t>dyslexia</a:t>
            </a:r>
            <a:r>
              <a:rPr lang="is-IS" dirty="0">
                <a:hlinkClick r:id="rId3"/>
              </a:rPr>
              <a:t>/</a:t>
            </a:r>
            <a:r>
              <a:rPr lang="is-IS" dirty="0" err="1">
                <a:hlinkClick r:id="rId3"/>
              </a:rPr>
              <a:t>hjalp</a:t>
            </a:r>
            <a:r>
              <a:rPr lang="is-IS" dirty="0">
                <a:hlinkClick r:id="rId3"/>
              </a:rPr>
              <a:t>/</a:t>
            </a:r>
            <a:r>
              <a:rPr lang="is-IS" dirty="0"/>
              <a:t> </a:t>
            </a:r>
          </a:p>
          <a:p>
            <a:pPr lvl="1"/>
            <a:endParaRPr lang="is-IS" dirty="0" smtClean="0"/>
          </a:p>
          <a:p>
            <a:r>
              <a:rPr lang="is-IS" dirty="0" smtClean="0"/>
              <a:t>Íslenskur talgervill</a:t>
            </a:r>
          </a:p>
          <a:p>
            <a:pPr lvl="1"/>
            <a:r>
              <a:rPr lang="is-IS" dirty="0">
                <a:hlinkClick r:id="rId4"/>
              </a:rPr>
              <a:t>http://www.blind.is/verkefni/</a:t>
            </a:r>
            <a:r>
              <a:rPr lang="is-IS" dirty="0" err="1">
                <a:hlinkClick r:id="rId4"/>
              </a:rPr>
              <a:t>talgervlaverkefnid</a:t>
            </a:r>
            <a:r>
              <a:rPr lang="is-IS" dirty="0" smtClean="0">
                <a:hlinkClick r:id="rId4"/>
              </a:rPr>
              <a:t>/</a:t>
            </a:r>
            <a:endParaRPr lang="is-IS" dirty="0" smtClean="0"/>
          </a:p>
          <a:p>
            <a:endParaRPr lang="is-IS" dirty="0"/>
          </a:p>
          <a:p>
            <a:r>
              <a:rPr lang="is-IS" dirty="0" smtClean="0">
                <a:hlinkClick r:id="rId5"/>
              </a:rPr>
              <a:t>www.</a:t>
            </a:r>
            <a:r>
              <a:rPr lang="is-IS" dirty="0" err="1" smtClean="0">
                <a:hlinkClick r:id="rId5"/>
              </a:rPr>
              <a:t>obbagae</a:t>
            </a:r>
            <a:r>
              <a:rPr lang="is-IS" dirty="0" smtClean="0">
                <a:hlinkClick r:id="rId5"/>
              </a:rPr>
              <a:t>.</a:t>
            </a:r>
            <a:r>
              <a:rPr lang="is-IS" dirty="0" err="1" smtClean="0">
                <a:hlinkClick r:id="rId5"/>
              </a:rPr>
              <a:t>weebly</a:t>
            </a:r>
            <a:r>
              <a:rPr lang="is-IS" dirty="0" smtClean="0">
                <a:hlinkClick r:id="rId5"/>
              </a:rPr>
              <a:t>.</a:t>
            </a:r>
            <a:r>
              <a:rPr lang="is-IS" dirty="0" err="1" smtClean="0">
                <a:hlinkClick r:id="rId5"/>
              </a:rPr>
              <a:t>com</a:t>
            </a:r>
            <a:r>
              <a:rPr lang="is-IS" dirty="0" smtClean="0"/>
              <a:t>  </a:t>
            </a:r>
            <a:endParaRPr lang="is-I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s-IS" smtClean="0"/>
              <a:t>Þorbjörg Garðarsdóttir</a:t>
            </a:r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03B7D-3DBA-4E05-8EEA-526EB708F880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218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199</TotalTime>
  <Words>91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Executive</vt:lpstr>
      <vt:lpstr>Packager Shell Object</vt:lpstr>
      <vt:lpstr>Hljóðskrár</vt:lpstr>
      <vt:lpstr>Sound recorder</vt:lpstr>
      <vt:lpstr>Educreations</vt:lpstr>
      <vt:lpstr>Myndskeið á Moodle</vt:lpstr>
      <vt:lpstr>Hjálpartæki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Hljóðskrár</dc:title>
  <dc:creator>Þorbjörg Garðarsdóttir</dc:creator>
  <cp:lastModifiedBy>Þorbjörg Garðarsdóttir</cp:lastModifiedBy>
  <cp:revision>17</cp:revision>
  <dcterms:created xsi:type="dcterms:W3CDTF">2013-02-26T11:57:05Z</dcterms:created>
  <dcterms:modified xsi:type="dcterms:W3CDTF">2013-03-05T07:13:04Z</dcterms:modified>
</cp:coreProperties>
</file>